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0" r:id="rId3"/>
    <p:sldId id="334" r:id="rId4"/>
    <p:sldId id="289" r:id="rId5"/>
    <p:sldId id="308" r:id="rId6"/>
    <p:sldId id="326" r:id="rId7"/>
    <p:sldId id="325" r:id="rId8"/>
    <p:sldId id="324" r:id="rId9"/>
    <p:sldId id="331" r:id="rId10"/>
    <p:sldId id="329" r:id="rId11"/>
    <p:sldId id="328" r:id="rId12"/>
    <p:sldId id="327" r:id="rId13"/>
    <p:sldId id="33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908AF2-14B2-4A96-BC1A-E83DFC0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5552" y="1208447"/>
            <a:ext cx="7293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Өнеркәсіптің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заңдылықтары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Өнеркәсіптің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орналасуына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endParaRPr lang="ru-RU" altLang="ja-JP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5A56C-9667-98DE-6655-3EDBC73A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5" y="3614058"/>
            <a:ext cx="3172707" cy="1201880"/>
          </a:xfrm>
          <a:prstGeom prst="rect">
            <a:avLst/>
          </a:prstGeom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BCE3769-1A62-98D3-BDF3-270C18E6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80" y="540555"/>
            <a:ext cx="6879772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9FBE-3481-4B60-DC40-16038453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38C48-FD83-D7A7-FC8A-AC64BEBF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19A2-6BF4-AAEE-833E-1C784EA1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464456"/>
            <a:ext cx="8055429" cy="16038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жіктеу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табиғи-ресурстық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көрсетуімізге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Шикізат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шикізатты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тау-кен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металлургия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жабдықтары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металлургия, азот-тук, целлюлоза-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цемент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7ED865-4030-6B7C-19FE-84213E56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2128231"/>
            <a:ext cx="3571152" cy="2674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A7F5B4-CD26-6A2F-8971-CCB62FD07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08" y="2128231"/>
            <a:ext cx="3571151" cy="26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06AB-49B5-9E7C-FC2D-6911E5F0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EEA4D3-BD29-42EF-ABDF-21584580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717C-F6F4-4EA5-1FC7-4F0B6DC4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313533"/>
            <a:ext cx="8055429" cy="16836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еңбек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шоғырланған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аудандарда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лайықтырақ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станок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тоқыма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тігін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аяқ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киім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аспап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электротехника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жалақының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машина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(электроника, электротехника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ал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төменірек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5F9013-5D45-96C0-464C-E3BAE637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88" y="1985397"/>
            <a:ext cx="3727768" cy="27921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521732-632D-3FE7-58C8-9CBE514BA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44" y="1997190"/>
            <a:ext cx="3928534" cy="29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018D-4E72-A8D4-5156-92D51D5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C178F0-0292-0E90-21AB-1A4920F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51C1-BE39-44F3-E3F9-6BA636CF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404585"/>
            <a:ext cx="8055429" cy="141514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Арзан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отын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алюминий, магний, никель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балқыту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химия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талшықтарын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каучук,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шайырлар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пласмасса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шығындарындағы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отынға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бағыт-бағдар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алюминий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зауыттар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гидроэлектр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pic>
        <p:nvPicPr>
          <p:cNvPr id="5" name="Рисунок 4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166F8B-6620-18B8-2283-2E5A85318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99" y="1923143"/>
            <a:ext cx="3947135" cy="27676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02BA18-CF4C-7655-E373-9591E07E3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64" y="1923143"/>
            <a:ext cx="3690257" cy="2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1318-4CA3-A2AC-ED50-91A42AD2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70CEB3A-159C-F966-6093-A0A96C41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483F-1806-2694-2228-B450E37C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37030"/>
            <a:ext cx="8055429" cy="863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Тұтынушылар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нарығына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автомобиль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машиналарын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мұнай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жиҺаз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пісіру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кондитерлің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D1A734-C956-62E8-4D64-BA664399A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28" y="1549449"/>
            <a:ext cx="3768944" cy="29118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CE4F3-9E6F-96D4-9821-0926FE47C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7" y="1493208"/>
            <a:ext cx="3957492" cy="29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E30902-F1A3-4EF4-814C-B742C49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D7BDF-B79E-4EFF-B2C6-29C94CF1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495"/>
            <a:ext cx="7886700" cy="73261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442686"/>
            <a:ext cx="8149772" cy="12917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spcBef>
                <a:spcPct val="0"/>
              </a:spcBef>
              <a:buNone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Өнеркәсіптік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өндірісті,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әрбір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нақтылы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кәсіпорынды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орналастыруға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факторлардың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өте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көпсанды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түрлері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өз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әсерін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тигізеді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бұл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ретте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маңыздылығы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елеулі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ерекшеленіп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отырады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Өндірісті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орналастырудың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терминін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пайдалану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Мысалға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шикізатқа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өткізу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нарығына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еңбек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ресурстарына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санына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біліктілік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деңгейіне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салалар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бар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екендігі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айқын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4468CF-2B8E-A29F-E63F-E920CB90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3" y="1776640"/>
            <a:ext cx="4036181" cy="3027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6EA35-5C66-E9CE-3FDE-5C9DD3775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51" y="1937658"/>
            <a:ext cx="360053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1C2E-5E00-1F61-B613-51774DFC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C04D63-CFB4-A3B1-CC2B-CCB691684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F144-0BC6-7756-EB89-80022B7B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623206"/>
            <a:ext cx="7598230" cy="37084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оңтайландыру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факторларды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ескереді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(климат,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бедері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қазбалар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өнімге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еңбек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құндылығы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Тарихи-әлеуметтік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35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7" y="762000"/>
            <a:ext cx="3802744" cy="36213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басым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өндіріс-ресурстар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шикізаттары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масштабының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өсуімен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күрделене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Сәтті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алғышарты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сәтсіз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кәсіпкерге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ойсырай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кедейлену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қаупін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төндірді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өндірісті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туындайтын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ұғынуды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FE6AF5-C251-071A-F601-BE4C620A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28" y="762000"/>
            <a:ext cx="4231818" cy="3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8266B-6847-EEEC-6730-14814A85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4A4793-6EF6-2A95-72D9-05C24687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470C-BA54-BC5B-F4A0-8D2025449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95087"/>
            <a:ext cx="8055429" cy="101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Көліктің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көпшілігін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кейініректе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монополиялардың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бірлестіктерінің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компаниялардың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орасан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қызығушылыққа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D0234A-E8CC-4910-D3F3-2A711C3F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33" y="1716326"/>
            <a:ext cx="4359925" cy="31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F1FB-9E53-E28C-5248-7A164169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01A3C58-CA65-3FCF-5F0F-A5419733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5698-DC63-0E2A-975C-DB53E09C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02558"/>
            <a:ext cx="8055429" cy="12482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Табиғи-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тәуелділігіне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себепкер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өлшемдері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табиғи-климаттық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потенциал,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аумақтағы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экономикалық-географиялық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Изображение выглядит как колесо, Наземный транспорт, транспортное средство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FADC2FE-2FE8-1DF5-08E3-40AE1187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8" y="1824927"/>
            <a:ext cx="4296229" cy="29321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861CD0-E7B7-6F98-2F4C-87348412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3" y="2039135"/>
            <a:ext cx="3338285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20DD-9B41-18EB-DD28-B896E8D4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A6DD8E-5F5F-7BE2-41BA-1D28CA4E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A814-EEE5-B3FE-1074-2948C64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438150"/>
            <a:ext cx="8055429" cy="17099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Қоғамдық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өндірісті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бұрынырақтағыға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мақсаттарымен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мүмкіндіктерімен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экономика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фирманың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кәсіпкердің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өндірісті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ұтымды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келешегі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шикізат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өндірісті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сату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Изображение выглядит как текст, Шрифт, линия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E5AE92-626E-8D51-31D7-D143B5BE3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0" y="2208041"/>
            <a:ext cx="5427771" cy="24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9D785-7523-24F9-BCA9-02A3678C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65DC75-C492-7113-A58E-5365333F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05C2-16DF-6712-4777-E95FCD52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05279"/>
            <a:ext cx="8055429" cy="12337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еңбек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капитал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коэффициенті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қосынды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салмағына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қатынасы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еңбек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тартылу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дәрежесіне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05BAD-E85E-D7D1-03DB-CC0A59342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7" y="1738993"/>
            <a:ext cx="4466771" cy="27774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4A3AA-8C96-D08A-0C70-466740E28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66" y="2085791"/>
            <a:ext cx="2967791" cy="22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6D59-CC46-E33F-D1DE-277BDDE8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618CC7-01D5-9B74-4BF9-B314E8AB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08FF-060F-F474-6791-5B47BB6F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51544"/>
            <a:ext cx="8055429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Соңғы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онжылдықтарда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ақпараттық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капиталға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ақпараттық техника мен коммуникация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еңбек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құжаттаманың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25E7E-B2A2-8DE0-2916-719E0DB8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81" y="1618344"/>
            <a:ext cx="6617776" cy="2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1734</TotalTime>
  <Words>742</Words>
  <Application>Microsoft Office PowerPoint</Application>
  <PresentationFormat>Экран (16:9)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游ゴシック</vt:lpstr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DULGUUN Jargalsaikhan</dc:creator>
  <cp:lastModifiedBy>erlan</cp:lastModifiedBy>
  <cp:revision>393</cp:revision>
  <dcterms:created xsi:type="dcterms:W3CDTF">2022-04-20T02:30:19Z</dcterms:created>
  <dcterms:modified xsi:type="dcterms:W3CDTF">2025-10-18T05:06:06Z</dcterms:modified>
</cp:coreProperties>
</file>